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0"/>
  </p:notesMasterIdLst>
  <p:handoutMasterIdLst>
    <p:handoutMasterId r:id="rId11"/>
  </p:handoutMasterIdLst>
  <p:sldIdLst>
    <p:sldId id="256" r:id="rId3"/>
    <p:sldId id="276" r:id="rId4"/>
    <p:sldId id="277" r:id="rId5"/>
    <p:sldId id="278" r:id="rId6"/>
    <p:sldId id="279" r:id="rId7"/>
    <p:sldId id="280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226C2-F1EF-414B-8894-446104F4396A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CB2F4-89EA-476D-95D6-77AD67309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50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058B4-1064-4B92-99A0-C6DD61AA5A71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4B0FD-FB48-4B3F-A95E-CE34F5797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34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16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9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97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695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81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90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741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93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155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925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40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7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20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25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8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2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3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2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39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9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6C86-F043-4C8C-B530-8278AF4BCF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4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34A397-5103-4835-8E1F-838ABCB2ED4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84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____________ Clase </a:t>
            </a:r>
            <a:r>
              <a:rPr lang="en-US" sz="3600" dirty="0" smtClean="0">
                <a:solidFill>
                  <a:srgbClr val="7030A0"/>
                </a:solidFill>
              </a:rPr>
              <a:t>702</a:t>
            </a:r>
            <a:r>
              <a:rPr lang="en-US" sz="3600" dirty="0" smtClean="0">
                <a:solidFill>
                  <a:srgbClr val="7030A0"/>
                </a:solidFill>
              </a:rPr>
              <a:t/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</a:t>
            </a:r>
            <a:r>
              <a:rPr lang="en-US" sz="3600" dirty="0" smtClean="0">
                <a:solidFill>
                  <a:srgbClr val="7030A0"/>
                </a:solidFill>
              </a:rPr>
              <a:t>13 </a:t>
            </a:r>
            <a:r>
              <a:rPr lang="en-US" sz="3600" dirty="0" smtClean="0">
                <a:solidFill>
                  <a:srgbClr val="7030A0"/>
                </a:solidFill>
              </a:rPr>
              <a:t>de </a:t>
            </a:r>
            <a:r>
              <a:rPr lang="en-US" sz="3600" dirty="0" err="1" smtClean="0">
                <a:solidFill>
                  <a:srgbClr val="7030A0"/>
                </a:solidFill>
              </a:rPr>
              <a:t>noviembre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del </a:t>
            </a:r>
            <a:r>
              <a:rPr lang="en-US" sz="3600" dirty="0" smtClean="0">
                <a:solidFill>
                  <a:srgbClr val="7030A0"/>
                </a:solidFill>
              </a:rPr>
              <a:t>2017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991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21: </a:t>
            </a:r>
            <a:r>
              <a:rPr lang="es-ES_tradnl" dirty="0" smtClean="0"/>
              <a:t>Normalmente, ¿Comes una merienda?</a:t>
            </a:r>
          </a:p>
          <a:p>
            <a:pPr marL="0" indent="0">
              <a:buNone/>
            </a:pPr>
            <a:r>
              <a:rPr lang="es-ES_tradnl" altLang="en-US" i="1" dirty="0">
                <a:solidFill>
                  <a:srgbClr val="92D050"/>
                </a:solidFill>
              </a:rPr>
              <a:t>L.O.:  To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review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>
                <a:solidFill>
                  <a:srgbClr val="92D050"/>
                </a:solidFill>
              </a:rPr>
              <a:t>restaurant and </a:t>
            </a:r>
            <a:r>
              <a:rPr lang="es-ES_tradnl" altLang="en-US" i="1" dirty="0" err="1">
                <a:solidFill>
                  <a:srgbClr val="92D050"/>
                </a:solidFill>
              </a:rPr>
              <a:t>meal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taking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vocabulary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¿Cual es tu restaurante favorito?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comes allí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there</a:t>
            </a:r>
            <a:r>
              <a:rPr lang="es-ES_tradnl" i="1" dirty="0" smtClean="0"/>
              <a:t>)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bebes?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¿Comes postre? ¿cual?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921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76201"/>
            <a:ext cx="13260454" cy="769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75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0" y="762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8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00" y="127297"/>
            <a:ext cx="12649200" cy="7111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03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Ejercicios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14400"/>
            <a:ext cx="9144000" cy="5943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I- </a:t>
            </a:r>
            <a:r>
              <a:rPr lang="en-US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Copy and create the </a:t>
            </a:r>
            <a:r>
              <a:rPr lang="en-US" altLang="en-US" sz="2800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</a:t>
            </a:r>
            <a:r>
              <a:rPr lang="en-US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will get you the </a:t>
            </a:r>
            <a:r>
              <a:rPr lang="en-US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italicized answer.</a:t>
            </a:r>
            <a:endParaRPr lang="en-US" altLang="en-US" b="1" kern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amigos </a:t>
            </a: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van al café.</a:t>
            </a: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Ellos van </a:t>
            </a: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café.</a:t>
            </a:r>
            <a:endParaRPr lang="es-ES_tradnl" altLang="en-US" kern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Van al café </a:t>
            </a: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después de las clases.</a:t>
            </a:r>
            <a:endParaRPr lang="es-ES_tradnl" altLang="en-US" kern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Ven una mesa libre </a:t>
            </a: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el café.</a:t>
            </a:r>
            <a:endParaRPr lang="es-ES_tradnl" altLang="en-US" u="sng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220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914400"/>
            <a:ext cx="86868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Toman </a:t>
            </a: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una merienda.</a:t>
            </a:r>
            <a:endParaRPr lang="es-ES_tradnl" altLang="en-US" kern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Felipe</a:t>
            </a:r>
            <a:r>
              <a:rPr lang="es-ES_tradnl" altLang="en-US" i="1" u="sng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come.</a:t>
            </a:r>
            <a:endParaRPr lang="es-ES_tradnl" altLang="en-US" i="1" kern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El mesero es </a:t>
            </a: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muy simpático </a:t>
            </a: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 un servicio bueno.</a:t>
            </a:r>
            <a:endParaRPr lang="es-ES_tradnl" altLang="en-US" kern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</a:p>
          <a:p>
            <a:pPr>
              <a:buFontTx/>
              <a:buNone/>
            </a:pP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El servicio</a:t>
            </a:r>
            <a:r>
              <a:rPr lang="es-ES_tradnl" altLang="en-US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esta incluido en la cuenta</a:t>
            </a:r>
            <a:r>
              <a:rPr lang="es-ES_tradnl" alt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_tradnl" altLang="en-US" u="sng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65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134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134 (1-6)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514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429000"/>
            <a:ext cx="83058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SIGN </a:t>
            </a:r>
            <a:r>
              <a:rPr lang="en-US" u="sng" dirty="0" smtClean="0"/>
              <a:t>QUIZ C</a:t>
            </a:r>
            <a:r>
              <a:rPr lang="en-US" dirty="0" smtClean="0"/>
              <a:t> by NO LATER than NEXT MONDAY</a:t>
            </a:r>
          </a:p>
          <a:p>
            <a:r>
              <a:rPr lang="en-US" dirty="0" smtClean="0"/>
              <a:t>WORKBOOK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4.7</a:t>
            </a:r>
          </a:p>
        </p:txBody>
      </p:sp>
    </p:spTree>
    <p:extLst>
      <p:ext uri="{BB962C8B-B14F-4D97-AF65-F5344CB8AC3E}">
        <p14:creationId xmlns:p14="http://schemas.microsoft.com/office/powerpoint/2010/main" val="25305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6088</TotalTime>
  <Words>177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Default Design</vt:lpstr>
      <vt:lpstr>Me llamo ____________ Clase 702 La fecha es el 13 de noviembre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8 de abril del 2014</dc:title>
  <dc:creator>Helen Zumaeta</dc:creator>
  <cp:lastModifiedBy>Helen Zumaeta</cp:lastModifiedBy>
  <cp:revision>36</cp:revision>
  <cp:lastPrinted>2014-11-13T16:39:00Z</cp:lastPrinted>
  <dcterms:created xsi:type="dcterms:W3CDTF">2014-04-08T12:58:10Z</dcterms:created>
  <dcterms:modified xsi:type="dcterms:W3CDTF">2017-11-13T22:41:25Z</dcterms:modified>
</cp:coreProperties>
</file>